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150"/>
  </p:handoutMasterIdLst>
  <p:sldIdLst>
    <p:sldId id="256" r:id="rId2"/>
    <p:sldId id="404" r:id="rId3"/>
    <p:sldId id="259" r:id="rId4"/>
    <p:sldId id="405" r:id="rId5"/>
    <p:sldId id="260" r:id="rId6"/>
    <p:sldId id="261" r:id="rId7"/>
    <p:sldId id="258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31" r:id="rId58"/>
    <p:sldId id="343" r:id="rId59"/>
    <p:sldId id="344" r:id="rId60"/>
    <p:sldId id="345" r:id="rId61"/>
    <p:sldId id="346" r:id="rId62"/>
    <p:sldId id="347" r:id="rId63"/>
    <p:sldId id="348" r:id="rId64"/>
    <p:sldId id="349" r:id="rId65"/>
    <p:sldId id="350" r:id="rId66"/>
    <p:sldId id="351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399" r:id="rId93"/>
    <p:sldId id="400" r:id="rId94"/>
    <p:sldId id="401" r:id="rId95"/>
    <p:sldId id="402" r:id="rId96"/>
    <p:sldId id="403" r:id="rId97"/>
    <p:sldId id="282" r:id="rId98"/>
    <p:sldId id="283" r:id="rId99"/>
    <p:sldId id="284" r:id="rId100"/>
    <p:sldId id="285" r:id="rId101"/>
    <p:sldId id="286" r:id="rId102"/>
    <p:sldId id="287" r:id="rId103"/>
    <p:sldId id="288" r:id="rId104"/>
    <p:sldId id="289" r:id="rId105"/>
    <p:sldId id="290" r:id="rId106"/>
    <p:sldId id="291" r:id="rId107"/>
    <p:sldId id="292" r:id="rId108"/>
    <p:sldId id="310" r:id="rId109"/>
    <p:sldId id="293" r:id="rId110"/>
    <p:sldId id="294" r:id="rId111"/>
    <p:sldId id="295" r:id="rId112"/>
    <p:sldId id="296" r:id="rId113"/>
    <p:sldId id="297" r:id="rId114"/>
    <p:sldId id="298" r:id="rId115"/>
    <p:sldId id="299" r:id="rId116"/>
    <p:sldId id="300" r:id="rId117"/>
    <p:sldId id="301" r:id="rId118"/>
    <p:sldId id="311" r:id="rId119"/>
    <p:sldId id="302" r:id="rId120"/>
    <p:sldId id="303" r:id="rId121"/>
    <p:sldId id="304" r:id="rId122"/>
    <p:sldId id="305" r:id="rId123"/>
    <p:sldId id="306" r:id="rId124"/>
    <p:sldId id="307" r:id="rId125"/>
    <p:sldId id="308" r:id="rId126"/>
    <p:sldId id="309" r:id="rId127"/>
    <p:sldId id="332" r:id="rId128"/>
    <p:sldId id="333" r:id="rId129"/>
    <p:sldId id="334" r:id="rId130"/>
    <p:sldId id="335" r:id="rId131"/>
    <p:sldId id="336" r:id="rId132"/>
    <p:sldId id="337" r:id="rId133"/>
    <p:sldId id="338" r:id="rId134"/>
    <p:sldId id="339" r:id="rId135"/>
    <p:sldId id="340" r:id="rId136"/>
    <p:sldId id="341" r:id="rId137"/>
    <p:sldId id="353" r:id="rId138"/>
    <p:sldId id="354" r:id="rId139"/>
    <p:sldId id="355" r:id="rId140"/>
    <p:sldId id="356" r:id="rId141"/>
    <p:sldId id="357" r:id="rId142"/>
    <p:sldId id="358" r:id="rId143"/>
    <p:sldId id="359" r:id="rId144"/>
    <p:sldId id="360" r:id="rId145"/>
    <p:sldId id="361" r:id="rId146"/>
    <p:sldId id="362" r:id="rId147"/>
    <p:sldId id="363" r:id="rId148"/>
    <p:sldId id="257" r:id="rId1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7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13B4D7-A192-5645-A168-79AC8E1FE5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5F26BC-520A-0246-8908-F4AA2542CB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1E9DB-103A-6D4E-823F-AC5ACC40CE76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8686B-696C-DF41-9AD4-5A94F45F0E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65CA0E-28D2-7D4E-B586-1232B6023A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DA2A32-5AC3-5641-89EF-6C84BDAF6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05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562BF-CA96-B744-AEE0-D59DC8D34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C00A-974E-FE44-84B2-51B94BE8D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35A94E-5BB0-5C49-971C-89147B56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3C480-43CB-FF42-BC9F-B4845B715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377A4-D33F-AF45-89B2-31DD658A5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445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E929-D656-974F-909A-5FD6F8DC9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47BFA-3FD8-7B44-BE23-F306682F9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EF13B-B468-FE40-A6D8-7ADA448D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E47DA-7169-5940-8B12-F80A8DE2E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B5EF0E-5006-394C-BE05-AADA243A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52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14158A-B928-9D4B-94E1-D1B824DC1B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210B54-FA07-3140-A1CE-6F143028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783CD-9715-9147-8FAA-CE4B4DF65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43806-2A52-C141-9980-AB78F991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EAA0D-A01E-F34E-BEAC-CF203075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96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B75A7-405D-9A45-8105-91B671B7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DD50E-CDD9-B44C-98AC-51524AE5E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8F913F-858E-5A42-96D3-48C12196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B29CA-50D8-3648-8A40-B2F90BA7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D4E66-B595-7C4C-A6B3-9E1762E7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3F5F-222E-2546-A7C9-0D0BF2846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84565-D3EA-414B-B160-3081A53E7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D5C66-0B06-0347-B2E2-A1BAA603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D54E0-7B19-EF46-9F0E-4F5653664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07293-2482-8249-A922-A4A06676A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2B17F-9CD9-0949-9033-B15B40E4C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CC9D7-311C-664D-B4E9-2C919E8D3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B435F-3D73-094A-869A-3A027361C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3A1B7C-28DC-574D-A02B-3F54A1662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1725C-6D87-1A43-954A-8B33FAACB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40C70-F13D-5846-9973-A4571818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3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E919-EFC2-6948-B260-ED086ED0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753D25-A6E2-C34B-BABB-E6D19A187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7BF3F-DB0E-7244-831F-902137330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87497-7BC3-8249-B49B-57145F9A6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023926-AC60-A544-8C49-CDDCBE63C2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55A9A-6807-BF45-9802-C5E82866F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ACA5C-CF7D-5643-BE97-822319660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0B417D-BC9A-B544-ADD1-97055206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56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32B6-B7EF-6241-A792-3537FC50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E76429-7DDF-2F4B-B1FB-A8A70BBC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E6401-FE9C-F04D-B1F3-FF657D05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91A5A0-245B-4941-8880-739869CEA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8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3FE68B-A1B3-E047-A370-9354F5017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B8B9D0-98F8-A84B-A9AF-B4A86F045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2123B-E434-6E46-81E9-E8E9F0294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7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16B76-C103-5643-8F04-34870082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FF368-C7D1-7444-9022-6009C23FF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0CC92-B514-524A-A48F-E6C7C4083B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333ADB-9974-654D-9467-42A46ACA0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E672D-2A15-AC49-A62B-23889573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A3A02C-8179-864E-A546-9CA1DEB86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3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9B2B-4ADA-F146-8378-136111E5D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45F1D3-BD88-A042-9B81-D5D54506D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656620-5C76-2940-A585-3B5832F1A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62BD82-2A1C-C04F-A0C3-55C0DF4B2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76B0C-39CE-7140-9317-330972BFA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70F98-D898-4A4D-AE3A-718EF1143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CAE99B-42CE-4245-801E-FD09BDE2A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EE06A-7D6E-314C-9F8F-8B2610F890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9983E-3A66-FB47-B80F-751C90EFE0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79FC53-1743-2D41-90C3-6A68B82D0C5D}" type="datetimeFigureOut">
              <a:rPr lang="en-US" smtClean="0"/>
              <a:t>3/27/20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EF963-7586-BC45-B6D6-B44A4F89E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C5790-2E78-614D-9801-90ED63135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8B91A-56FD-2E4C-A109-DBE8FC602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8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tiff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iff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tiff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tiff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tiff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tiff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tiff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tiff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tiff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tiff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tiff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tiff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tiff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tiff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tiff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tiff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tiff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tif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tiff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tiff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tiff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tiff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tiff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tiff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tiff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iff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iff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tiff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60D69-F920-1D48-94B6-8914B3C6D1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F2CEBF-E044-B448-B4E8-3C022256BF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13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E5E98-63EA-E24F-9353-FEB32D471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184" y="1249624"/>
            <a:ext cx="5441632" cy="544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045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B32CDC-CB78-424A-9215-FE854300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7026" y="1244899"/>
            <a:ext cx="5397948" cy="539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10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3ED55-4C5E-984B-8D34-F943A069B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647" y="1234141"/>
            <a:ext cx="5408706" cy="540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4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8AE47E-B5C9-404F-8BE2-1C77DC7E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76" y="1180352"/>
            <a:ext cx="5220447" cy="52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53445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5843DF-C4BA-A040-ABD9-D06D2C7A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0" y="1255656"/>
            <a:ext cx="5166659" cy="51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3469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244C2-ACFA-B849-8EED-6AF2276CD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353" y="1384748"/>
            <a:ext cx="5005294" cy="50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2153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C307D-DDB1-6F4F-90B4-857B2A34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28" y="1287929"/>
            <a:ext cx="5145143" cy="514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722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C3AF8A-64EF-1E47-98D5-F91646CBB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732" y="1320202"/>
            <a:ext cx="4994536" cy="499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254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32F14F-AA20-AF49-B9C1-86F139DB3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59" y="1395506"/>
            <a:ext cx="5059082" cy="50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1905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1F8AE4-EBDB-CF4C-BEFE-3193542E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22" y="1330959"/>
            <a:ext cx="5091356" cy="509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938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9A9A33-C117-F346-9E6A-9ED1D3A83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217" y="1352476"/>
            <a:ext cx="5037566" cy="503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99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FB6760-4175-BC48-A512-9B162CB2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382" y="1324927"/>
            <a:ext cx="5401236" cy="540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480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130E2-A058-8944-A028-7D0376A8D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261" y="1314170"/>
            <a:ext cx="4871477" cy="487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06356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FCECDF-F909-4845-A0F0-566199507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504" y="1464777"/>
            <a:ext cx="4892992" cy="48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8028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67AA0B-2195-8641-8AA8-ABFEBA03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974" y="1309445"/>
            <a:ext cx="5016052" cy="50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7975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46409D-E45F-A545-B23E-72A2EC15D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25" y="1341716"/>
            <a:ext cx="4940749" cy="494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91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E69BA-0395-F242-BD77-26605AE1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004" y="1341717"/>
            <a:ext cx="4929991" cy="492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8554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6F7354-B421-3246-BABE-AC54714E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98" y="1298688"/>
            <a:ext cx="5231204" cy="52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1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87E24-59CB-1F4B-B613-ABC8565A3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64" y="1384747"/>
            <a:ext cx="5112871" cy="51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03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0A3B2-D5F7-CF47-958C-727557BE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2" y="1234141"/>
            <a:ext cx="5177416" cy="517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51824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D25CD9-7D82-FD4A-97BA-F5E6B9061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43" y="1309444"/>
            <a:ext cx="5102113" cy="51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449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AD90E7-BB81-AE44-A8F6-5C9BC484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0" y="1244898"/>
            <a:ext cx="5349539" cy="53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41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E0B9A-DC1D-904B-A729-AB99247BA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41" y="1249624"/>
            <a:ext cx="5420118" cy="542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2112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B7FF6-5B6C-3D4E-816B-CEDDB56D4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1" y="1277172"/>
            <a:ext cx="5166658" cy="51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7888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CE1A25-606B-6B48-85B8-30362ED14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28" y="1277172"/>
            <a:ext cx="5145144" cy="51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70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3422B9-2D40-A64F-9CA0-AE9E02906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97" y="1244897"/>
            <a:ext cx="5231205" cy="523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607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24BD2-8E40-BF4D-97B2-F99078008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04" y="1330961"/>
            <a:ext cx="5284992" cy="52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3505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3F7366-D0C9-2B44-9664-BD71B88F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595" y="1320202"/>
            <a:ext cx="5026809" cy="502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689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4F065-E700-7946-99B5-563CA78B9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353" y="1384748"/>
            <a:ext cx="5005294" cy="500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10099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24543-9E8D-A941-9F74-E9E2246A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49" y="1277171"/>
            <a:ext cx="5155901" cy="51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660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1061DD-3D5B-8943-9DD7-7152F03ED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216" y="1287929"/>
            <a:ext cx="5037568" cy="50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1816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A223C-92A3-C64C-B39A-95B7809A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76" y="1266413"/>
            <a:ext cx="5220447" cy="52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40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4415CB-DB1F-4F4E-961D-F82071EF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37" y="1384747"/>
            <a:ext cx="5048325" cy="50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63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4A47CD-DF12-724F-B6DB-F700F3C8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2" y="1330960"/>
            <a:ext cx="5360296" cy="536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2209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2E5B8-BD1B-1449-B8BD-A96264BAF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38" y="1320203"/>
            <a:ext cx="5048324" cy="50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6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3FE35-B8A7-8B45-A21C-AC1FFC29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261" y="1330960"/>
            <a:ext cx="5263478" cy="52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9204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D54EAE-DAF1-CD4B-B961-045C2F576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68" y="1513840"/>
            <a:ext cx="4962263" cy="496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533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5C4FB7-7B8A-BE4D-BAFF-BB7289E66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807" y="1373990"/>
            <a:ext cx="5134386" cy="513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430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1FE6B7-00ED-774D-8660-F852395A2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2" y="1244899"/>
            <a:ext cx="5360296" cy="536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6819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B319EC-B6C0-D94D-A33E-566E64F2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1" y="1320201"/>
            <a:ext cx="5177417" cy="51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514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239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59B218-8BD8-4940-98EC-075C0FB01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98" y="1540081"/>
            <a:ext cx="4839204" cy="48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676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EC8E4-3CE4-1648-8EA7-8242AFBF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66" y="1449294"/>
            <a:ext cx="4757868" cy="47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97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2AFA78-88EA-AB48-AE8A-3B49635BB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459" y="1266415"/>
            <a:ext cx="5059082" cy="505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8128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0BD4D-C768-4B4F-8833-98767903F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76" y="1244898"/>
            <a:ext cx="5220447" cy="52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78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5B3DC-C2A9-3546-90F3-C209FDD6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941" y="1324928"/>
            <a:ext cx="5420117" cy="54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1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DCCE4D-C470-FC43-9310-55D2070A7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49" y="1309443"/>
            <a:ext cx="5155901" cy="51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75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92FB0D-B628-714F-BF94-F0B34341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58" y="1212627"/>
            <a:ext cx="5414084" cy="541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8767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71FAF6-B5DC-E74D-BEFC-40133DF1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01" y="1309445"/>
            <a:ext cx="5080597" cy="508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792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63143-9F86-C04A-853A-D37711832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72" y="1298686"/>
            <a:ext cx="5371055" cy="537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89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051-A45A-424A-96EB-6B287BAC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26" y="1384748"/>
            <a:ext cx="4940748" cy="49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775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03F401-9EFB-0F40-AA59-0419352BB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09" y="1352474"/>
            <a:ext cx="5338782" cy="533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4606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249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DD3EE6-ADBC-6543-91E2-8CD85679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38" y="1352476"/>
            <a:ext cx="5505524" cy="550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763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250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A2881-C765-0C40-9974-CB93A395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957" y="1287927"/>
            <a:ext cx="5414085" cy="541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213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750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4577E-938D-5B40-89EC-4EC5E0A2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140" y="1349188"/>
            <a:ext cx="5379720" cy="537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19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902FC9-B3A9-394E-B6CD-2FFFFAEA2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201" y="1400230"/>
            <a:ext cx="5207597" cy="52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3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B2C86-1886-3546-8287-89EDBFF0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57" y="1316914"/>
            <a:ext cx="5541086" cy="554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81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56ED7-1207-EA46-8E9D-136BF481F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37" y="1438535"/>
            <a:ext cx="5048325" cy="50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D52B1-ADB1-C147-A808-C9759AF9C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1" y="1287930"/>
            <a:ext cx="5166658" cy="516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40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6C544-BC6A-F44D-8CFC-9CE22B71E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038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EB617-F9D2-EB44-9B56-FC16C8CD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91" y="1309444"/>
            <a:ext cx="5177417" cy="517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0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F5AE9-E5C4-8C4D-B8C6-DF727DFD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10" y="1201867"/>
            <a:ext cx="5440979" cy="544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2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0EE366-B58A-AD4F-A2A4-7768C367B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882" y="1223382"/>
            <a:ext cx="5274235" cy="52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96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91161F-B1D2-2343-B35B-790218E95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1" y="1244897"/>
            <a:ext cx="5360297" cy="53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60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599585-C39F-BE48-B982-EF0C0C61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55" y="1277171"/>
            <a:ext cx="5209689" cy="52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35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444843-1185-E24F-A7D7-6AB7DCAF2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0" y="1277171"/>
            <a:ext cx="5166659" cy="51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6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CDC071-E4FC-2F4C-97D9-35C72D828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988" y="1244898"/>
            <a:ext cx="5328023" cy="53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473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63CD6-8AA2-654C-896D-DF1EB37C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132" y="1180354"/>
            <a:ext cx="5451736" cy="54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157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C7B36C-71DD-1048-9840-CFEBC9C1B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68" y="1395505"/>
            <a:ext cx="4962264" cy="496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47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DF4693-31F7-C643-9EA1-346E1886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43" y="1244897"/>
            <a:ext cx="5102113" cy="51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1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EC19-B295-3A4B-A88B-DCD87FF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Nobscot</a:t>
            </a:r>
            <a:r>
              <a:rPr lang="en-US" dirty="0"/>
              <a:t> April 2020 Registration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13452-1FB5-AF45-9252-7744830EE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701" y="1406263"/>
            <a:ext cx="5080598" cy="508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556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F2929-BEFC-6149-B52D-BD5CD3ECD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38" y="1352475"/>
            <a:ext cx="5048324" cy="504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0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D6A11F-21CA-424F-BDF9-C3B0753F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1762" y="1363232"/>
            <a:ext cx="4908475" cy="49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42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5CE14-5B63-704B-A80B-F6F88663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231" y="1346443"/>
            <a:ext cx="4957538" cy="495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06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374753-AC3D-B64F-B043-9984E96E1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398" y="1330961"/>
            <a:ext cx="5231204" cy="52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71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E6141F-5C9D-AA44-82E4-627DF2785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50" y="1234142"/>
            <a:ext cx="5155900" cy="51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10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069AB7-1B11-5A4E-AEEB-08678957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59" y="1212627"/>
            <a:ext cx="5516282" cy="55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687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129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61837C-807B-5645-987C-BE860FB9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988" y="1330960"/>
            <a:ext cx="5328023" cy="53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0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0FFC-66BA-7640-8FEE-F2430601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37" y="1341716"/>
            <a:ext cx="5048325" cy="50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48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DF3884-1E39-C145-9083-4FFFDBDF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216" y="1384747"/>
            <a:ext cx="5037567" cy="503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8962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388F33-D13C-2943-A0C0-76954F8E1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367" y="1432503"/>
            <a:ext cx="4925265" cy="492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2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CEC19-B295-3A4B-A88B-DCD87FF3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86F11E-EBCC-C341-826F-61A7004B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749" y="1690688"/>
            <a:ext cx="4368501" cy="43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810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A8D00-CC53-B941-B032-665B50078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18" y="1255655"/>
            <a:ext cx="5241963" cy="5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98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EAA7C-E7C0-AC42-A8F0-1AC8DD659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155" y="1309444"/>
            <a:ext cx="5209689" cy="52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438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E74B3-9F4B-B749-8B08-8F6810ED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094" y="1330960"/>
            <a:ext cx="5381812" cy="538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579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4C9D6F-0C2D-5843-91C5-161DD233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261" y="1223384"/>
            <a:ext cx="5263477" cy="526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6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E1D532-FD14-0F45-99D9-084EF8F4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18" y="1244897"/>
            <a:ext cx="5241963" cy="524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5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266957-B09A-6246-8F59-A5F8FBCA5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124" y="1298685"/>
            <a:ext cx="5295751" cy="52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3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139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92639-C733-9940-9AA8-B3A386FC3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626" y="1460053"/>
            <a:ext cx="4940748" cy="494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7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568B7-1F33-3441-A057-2772D752B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565" y="1201869"/>
            <a:ext cx="5112870" cy="51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344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94CDD-1E74-4C42-90A3-D4FEC8451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049" y="1255656"/>
            <a:ext cx="5155902" cy="515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84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B38A48-F94B-7B4D-8A49-41D58F56A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943" y="1244898"/>
            <a:ext cx="5102113" cy="51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55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8DEF-C54B-E141-AA6A-12ADA873D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98866-F8AF-4144-BC3B-AA9D7BA7A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853" y="1346443"/>
            <a:ext cx="4981688" cy="49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40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3A2C7B-D01E-824F-AC38-139F8169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37" y="1266415"/>
            <a:ext cx="5403326" cy="5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72C52-E34C-A84C-9125-5B1E8360E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1" y="1395504"/>
            <a:ext cx="5360297" cy="53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903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EC39C-EE9E-3047-A754-35476092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95" y="1212626"/>
            <a:ext cx="5484009" cy="54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714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5070E-D81D-4D49-8FB4-801399CA1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34" y="1309445"/>
            <a:ext cx="5198932" cy="51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16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1975A0-6E92-0346-B8AB-C91B7E08C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34" y="1384748"/>
            <a:ext cx="5198932" cy="51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88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215051-CB9D-4644-9E6D-4AA5A048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34" y="1352475"/>
            <a:ext cx="5198931" cy="51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495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149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DD16C6-3DAF-2840-AC9B-E1E212888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46" y="1341718"/>
            <a:ext cx="5306508" cy="530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732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DF2F5-AFD6-9B49-BA3E-B0E58B0DE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09" y="1255656"/>
            <a:ext cx="5338781" cy="53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2080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9CB689-BDD1-C04C-A2DF-29D93A6EC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1722" y="1309444"/>
            <a:ext cx="5548556" cy="554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623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889964-F2C1-A947-9E61-7F4B16582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988" y="1363232"/>
            <a:ext cx="5328024" cy="53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130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A9A7-C17E-4D44-B173-FBD095EFD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Finish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9A75D4-1B74-884F-81BC-645985DF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003" y="1195834"/>
            <a:ext cx="5411993" cy="541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918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32898C-A486-BC46-84E2-71F493724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51" y="1255655"/>
            <a:ext cx="5360297" cy="536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04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9AF81E-3ADF-E14D-BD5C-5F8B1B7C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428" y="1341718"/>
            <a:ext cx="5145144" cy="514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4552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28048-8AB7-EF41-AF94-006799CC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995" y="1277171"/>
            <a:ext cx="5484009" cy="548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748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7AEA7-2FB2-3845-9202-658D6C316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746" y="1341718"/>
            <a:ext cx="5306507" cy="530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8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60AE2-1E73-5647-829D-9943055C9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07" y="1266414"/>
            <a:ext cx="5591586" cy="55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0719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C7A98-DC93-C043-92D4-10C830FBD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1" y="1212626"/>
            <a:ext cx="5349538" cy="534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790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159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32566-CB4E-C345-96B1-779ECBBD2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859" y="1266414"/>
            <a:ext cx="5516282" cy="55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90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82FB5-A9B3-8446-B7FD-CB4BA96A3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125" y="1266414"/>
            <a:ext cx="5295750" cy="52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476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883A3-2ABC-B641-BDB9-245BF30D0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76" y="1341716"/>
            <a:ext cx="5220447" cy="52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28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9016B1-50ED-004C-9C3A-F4C5E5B25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13" y="1309444"/>
            <a:ext cx="5188174" cy="518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44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64B16-CF69-CA46-9A1D-139407AF2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095" y="1303412"/>
            <a:ext cx="5153810" cy="515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870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009361-1FFC-3742-9BB9-FC1E6FA60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609" y="1320202"/>
            <a:ext cx="5338781" cy="533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8978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780686-A83A-064A-9501-EA970D00E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10" y="1540081"/>
            <a:ext cx="4946780" cy="494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5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0AAA1-67BC-1A4D-B87F-11869339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01" y="1191110"/>
            <a:ext cx="5537797" cy="553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20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EB1333-C1AD-D94C-8916-D18BC1242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03" y="1309444"/>
            <a:ext cx="5284994" cy="528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794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7C745-3C91-9B42-BF29-1B89BA24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230" y="1244898"/>
            <a:ext cx="5349539" cy="534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40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A9654-7991-9C42-86A1-43E076801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473" y="1341717"/>
            <a:ext cx="5371054" cy="537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256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169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F96E53-ABFC-1049-A38E-3FD0E14C0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207" y="1266414"/>
            <a:ext cx="5591586" cy="559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25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170</a:t>
            </a:r>
          </a:p>
        </p:txBody>
      </p:sp>
    </p:spTree>
    <p:extLst>
      <p:ext uri="{BB962C8B-B14F-4D97-AF65-F5344CB8AC3E}">
        <p14:creationId xmlns:p14="http://schemas.microsoft.com/office/powerpoint/2010/main" val="30400148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171</a:t>
            </a:r>
          </a:p>
        </p:txBody>
      </p:sp>
    </p:spTree>
    <p:extLst>
      <p:ext uri="{BB962C8B-B14F-4D97-AF65-F5344CB8AC3E}">
        <p14:creationId xmlns:p14="http://schemas.microsoft.com/office/powerpoint/2010/main" val="14886042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172</a:t>
            </a:r>
          </a:p>
        </p:txBody>
      </p:sp>
    </p:spTree>
    <p:extLst>
      <p:ext uri="{BB962C8B-B14F-4D97-AF65-F5344CB8AC3E}">
        <p14:creationId xmlns:p14="http://schemas.microsoft.com/office/powerpoint/2010/main" val="130193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439AA-4C8B-1A4C-8B89-A82A63EB0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989" y="1292653"/>
            <a:ext cx="5100022" cy="510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07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173</a:t>
            </a:r>
          </a:p>
        </p:txBody>
      </p:sp>
    </p:spTree>
    <p:extLst>
      <p:ext uri="{BB962C8B-B14F-4D97-AF65-F5344CB8AC3E}">
        <p14:creationId xmlns:p14="http://schemas.microsoft.com/office/powerpoint/2010/main" val="31940524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174</a:t>
            </a:r>
          </a:p>
        </p:txBody>
      </p:sp>
    </p:spTree>
    <p:extLst>
      <p:ext uri="{BB962C8B-B14F-4D97-AF65-F5344CB8AC3E}">
        <p14:creationId xmlns:p14="http://schemas.microsoft.com/office/powerpoint/2010/main" val="17433687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175</a:t>
            </a:r>
          </a:p>
        </p:txBody>
      </p:sp>
    </p:spTree>
    <p:extLst>
      <p:ext uri="{BB962C8B-B14F-4D97-AF65-F5344CB8AC3E}">
        <p14:creationId xmlns:p14="http://schemas.microsoft.com/office/powerpoint/2010/main" val="26612599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176</a:t>
            </a:r>
          </a:p>
        </p:txBody>
      </p:sp>
    </p:spTree>
    <p:extLst>
      <p:ext uri="{BB962C8B-B14F-4D97-AF65-F5344CB8AC3E}">
        <p14:creationId xmlns:p14="http://schemas.microsoft.com/office/powerpoint/2010/main" val="11987409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177</a:t>
            </a:r>
          </a:p>
        </p:txBody>
      </p:sp>
    </p:spTree>
    <p:extLst>
      <p:ext uri="{BB962C8B-B14F-4D97-AF65-F5344CB8AC3E}">
        <p14:creationId xmlns:p14="http://schemas.microsoft.com/office/powerpoint/2010/main" val="41911082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178</a:t>
            </a:r>
          </a:p>
        </p:txBody>
      </p:sp>
    </p:spTree>
    <p:extLst>
      <p:ext uri="{BB962C8B-B14F-4D97-AF65-F5344CB8AC3E}">
        <p14:creationId xmlns:p14="http://schemas.microsoft.com/office/powerpoint/2010/main" val="42898406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179</a:t>
            </a:r>
          </a:p>
        </p:txBody>
      </p:sp>
    </p:spTree>
    <p:extLst>
      <p:ext uri="{BB962C8B-B14F-4D97-AF65-F5344CB8AC3E}">
        <p14:creationId xmlns:p14="http://schemas.microsoft.com/office/powerpoint/2010/main" val="2621242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180</a:t>
            </a:r>
          </a:p>
        </p:txBody>
      </p:sp>
    </p:spTree>
    <p:extLst>
      <p:ext uri="{BB962C8B-B14F-4D97-AF65-F5344CB8AC3E}">
        <p14:creationId xmlns:p14="http://schemas.microsoft.com/office/powerpoint/2010/main" val="423442885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181</a:t>
            </a:r>
          </a:p>
        </p:txBody>
      </p:sp>
    </p:spTree>
    <p:extLst>
      <p:ext uri="{BB962C8B-B14F-4D97-AF65-F5344CB8AC3E}">
        <p14:creationId xmlns:p14="http://schemas.microsoft.com/office/powerpoint/2010/main" val="1136852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182</a:t>
            </a:r>
          </a:p>
        </p:txBody>
      </p:sp>
    </p:spTree>
    <p:extLst>
      <p:ext uri="{BB962C8B-B14F-4D97-AF65-F5344CB8AC3E}">
        <p14:creationId xmlns:p14="http://schemas.microsoft.com/office/powerpoint/2010/main" val="2418292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6C15DB-FA90-4346-B6E5-250508AD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563" y="1263126"/>
            <a:ext cx="5594874" cy="55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12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183</a:t>
            </a:r>
          </a:p>
        </p:txBody>
      </p:sp>
    </p:spTree>
    <p:extLst>
      <p:ext uri="{BB962C8B-B14F-4D97-AF65-F5344CB8AC3E}">
        <p14:creationId xmlns:p14="http://schemas.microsoft.com/office/powerpoint/2010/main" val="35113810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184</a:t>
            </a:r>
          </a:p>
        </p:txBody>
      </p:sp>
    </p:spTree>
    <p:extLst>
      <p:ext uri="{BB962C8B-B14F-4D97-AF65-F5344CB8AC3E}">
        <p14:creationId xmlns:p14="http://schemas.microsoft.com/office/powerpoint/2010/main" val="34295826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185</a:t>
            </a:r>
          </a:p>
        </p:txBody>
      </p:sp>
    </p:spTree>
    <p:extLst>
      <p:ext uri="{BB962C8B-B14F-4D97-AF65-F5344CB8AC3E}">
        <p14:creationId xmlns:p14="http://schemas.microsoft.com/office/powerpoint/2010/main" val="27194988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186</a:t>
            </a:r>
          </a:p>
        </p:txBody>
      </p:sp>
    </p:spTree>
    <p:extLst>
      <p:ext uri="{BB962C8B-B14F-4D97-AF65-F5344CB8AC3E}">
        <p14:creationId xmlns:p14="http://schemas.microsoft.com/office/powerpoint/2010/main" val="4232014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187</a:t>
            </a:r>
          </a:p>
        </p:txBody>
      </p:sp>
    </p:spTree>
    <p:extLst>
      <p:ext uri="{BB962C8B-B14F-4D97-AF65-F5344CB8AC3E}">
        <p14:creationId xmlns:p14="http://schemas.microsoft.com/office/powerpoint/2010/main" val="26506499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188</a:t>
            </a:r>
          </a:p>
        </p:txBody>
      </p:sp>
    </p:spTree>
    <p:extLst>
      <p:ext uri="{BB962C8B-B14F-4D97-AF65-F5344CB8AC3E}">
        <p14:creationId xmlns:p14="http://schemas.microsoft.com/office/powerpoint/2010/main" val="6378679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189</a:t>
            </a:r>
          </a:p>
        </p:txBody>
      </p:sp>
    </p:spTree>
    <p:extLst>
      <p:ext uri="{BB962C8B-B14F-4D97-AF65-F5344CB8AC3E}">
        <p14:creationId xmlns:p14="http://schemas.microsoft.com/office/powerpoint/2010/main" val="2536723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351537-F519-DB43-9E35-5CBB7C403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640" y="1277171"/>
            <a:ext cx="5252720" cy="525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0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BE2BD-9E74-F645-8114-F9CC5F70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70" y="1406263"/>
            <a:ext cx="5166659" cy="516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770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E990-8983-804D-BC6C-60380E3E5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202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31F16C-E031-2D48-865F-6B86A74D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821" y="1389473"/>
            <a:ext cx="5054357" cy="50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21435</TotalTime>
  <Words>289</Words>
  <Application>Microsoft Macintosh PowerPoint</Application>
  <PresentationFormat>Widescreen</PresentationFormat>
  <Paragraphs>145</Paragraphs>
  <Slides>148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5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Nobscot April 2020 Registration</vt:lpstr>
      <vt:lpstr>Register</vt:lpstr>
      <vt:lpstr>Start</vt:lpstr>
      <vt:lpstr>Finish</vt:lpstr>
      <vt:lpstr>Control 100</vt:lpstr>
      <vt:lpstr>Control 101</vt:lpstr>
      <vt:lpstr>Control 102</vt:lpstr>
      <vt:lpstr>Control 103</vt:lpstr>
      <vt:lpstr>Control 104</vt:lpstr>
      <vt:lpstr>Control 105</vt:lpstr>
      <vt:lpstr>Control 106</vt:lpstr>
      <vt:lpstr>Control 107</vt:lpstr>
      <vt:lpstr>Control 108</vt:lpstr>
      <vt:lpstr>Control 109</vt:lpstr>
      <vt:lpstr>Control 110</vt:lpstr>
      <vt:lpstr>Control 111</vt:lpstr>
      <vt:lpstr>Control 112</vt:lpstr>
      <vt:lpstr>Control 113</vt:lpstr>
      <vt:lpstr>Control 114</vt:lpstr>
      <vt:lpstr>Control 115</vt:lpstr>
      <vt:lpstr>Control 116</vt:lpstr>
      <vt:lpstr>Control 117</vt:lpstr>
      <vt:lpstr>Control 118</vt:lpstr>
      <vt:lpstr>Control 119</vt:lpstr>
      <vt:lpstr>Control 120</vt:lpstr>
      <vt:lpstr>Control 121</vt:lpstr>
      <vt:lpstr>Control 122</vt:lpstr>
      <vt:lpstr>Control 123</vt:lpstr>
      <vt:lpstr>Control 124</vt:lpstr>
      <vt:lpstr>Control 125</vt:lpstr>
      <vt:lpstr>Control 126</vt:lpstr>
      <vt:lpstr>Control 127</vt:lpstr>
      <vt:lpstr>Control 128</vt:lpstr>
      <vt:lpstr>Control 129</vt:lpstr>
      <vt:lpstr>Control 130</vt:lpstr>
      <vt:lpstr>Control 131</vt:lpstr>
      <vt:lpstr>Control 132</vt:lpstr>
      <vt:lpstr>Control 133</vt:lpstr>
      <vt:lpstr>Control 134</vt:lpstr>
      <vt:lpstr>Control 135</vt:lpstr>
      <vt:lpstr>Control 136</vt:lpstr>
      <vt:lpstr>Control 137</vt:lpstr>
      <vt:lpstr>Control 138</vt:lpstr>
      <vt:lpstr>Control 139</vt:lpstr>
      <vt:lpstr>Control 140</vt:lpstr>
      <vt:lpstr>Control 141</vt:lpstr>
      <vt:lpstr>Control 142</vt:lpstr>
      <vt:lpstr>Control 143</vt:lpstr>
      <vt:lpstr>Control 144</vt:lpstr>
      <vt:lpstr>Control 145</vt:lpstr>
      <vt:lpstr>Control 146</vt:lpstr>
      <vt:lpstr>Control 147</vt:lpstr>
      <vt:lpstr>Control 148</vt:lpstr>
      <vt:lpstr>Control 149</vt:lpstr>
      <vt:lpstr>Control 150</vt:lpstr>
      <vt:lpstr>Control 151</vt:lpstr>
      <vt:lpstr>Control 152</vt:lpstr>
      <vt:lpstr>Control 153</vt:lpstr>
      <vt:lpstr>Control 154</vt:lpstr>
      <vt:lpstr>Control 155</vt:lpstr>
      <vt:lpstr>Control 156</vt:lpstr>
      <vt:lpstr>Control 157</vt:lpstr>
      <vt:lpstr>Control 158</vt:lpstr>
      <vt:lpstr>Control 159</vt:lpstr>
      <vt:lpstr>Control 160</vt:lpstr>
      <vt:lpstr>Control 161</vt:lpstr>
      <vt:lpstr>Control 162</vt:lpstr>
      <vt:lpstr>Control 163</vt:lpstr>
      <vt:lpstr>Control 164</vt:lpstr>
      <vt:lpstr>Control 165</vt:lpstr>
      <vt:lpstr>Control 166</vt:lpstr>
      <vt:lpstr>Control 167</vt:lpstr>
      <vt:lpstr>Control 168</vt:lpstr>
      <vt:lpstr>Control 169</vt:lpstr>
      <vt:lpstr>Control 170</vt:lpstr>
      <vt:lpstr>Control 171</vt:lpstr>
      <vt:lpstr>Control 172</vt:lpstr>
      <vt:lpstr>Control 173</vt:lpstr>
      <vt:lpstr>Control 174</vt:lpstr>
      <vt:lpstr>Control 175</vt:lpstr>
      <vt:lpstr>Control 176</vt:lpstr>
      <vt:lpstr>Control 177</vt:lpstr>
      <vt:lpstr>Control 178</vt:lpstr>
      <vt:lpstr>Control 179</vt:lpstr>
      <vt:lpstr>Control 180</vt:lpstr>
      <vt:lpstr>Control 181</vt:lpstr>
      <vt:lpstr>Control 182</vt:lpstr>
      <vt:lpstr>Control 183</vt:lpstr>
      <vt:lpstr>Control 184</vt:lpstr>
      <vt:lpstr>Control 185</vt:lpstr>
      <vt:lpstr>Control 186</vt:lpstr>
      <vt:lpstr>Control 187</vt:lpstr>
      <vt:lpstr>Control 188</vt:lpstr>
      <vt:lpstr>Control 189</vt:lpstr>
      <vt:lpstr>Control 200</vt:lpstr>
      <vt:lpstr>Control 201</vt:lpstr>
      <vt:lpstr>Control 202</vt:lpstr>
      <vt:lpstr>Control 203</vt:lpstr>
      <vt:lpstr>Control 204</vt:lpstr>
      <vt:lpstr>Control 205</vt:lpstr>
      <vt:lpstr>Control 206</vt:lpstr>
      <vt:lpstr>Control 207</vt:lpstr>
      <vt:lpstr>Control 208</vt:lpstr>
      <vt:lpstr>Control 209</vt:lpstr>
      <vt:lpstr>Control 210</vt:lpstr>
      <vt:lpstr>Control 211</vt:lpstr>
      <vt:lpstr>Control 212</vt:lpstr>
      <vt:lpstr>Control 213</vt:lpstr>
      <vt:lpstr>Control 214</vt:lpstr>
      <vt:lpstr>Control 215</vt:lpstr>
      <vt:lpstr>Control 216</vt:lpstr>
      <vt:lpstr>Control 217</vt:lpstr>
      <vt:lpstr>Control 218</vt:lpstr>
      <vt:lpstr>Control 219</vt:lpstr>
      <vt:lpstr>Control 220</vt:lpstr>
      <vt:lpstr>Control 221</vt:lpstr>
      <vt:lpstr>Control 222</vt:lpstr>
      <vt:lpstr>Control 223</vt:lpstr>
      <vt:lpstr>Control 224</vt:lpstr>
      <vt:lpstr>Control 225</vt:lpstr>
      <vt:lpstr>Control 226</vt:lpstr>
      <vt:lpstr>Control 227</vt:lpstr>
      <vt:lpstr>Control 228</vt:lpstr>
      <vt:lpstr>Control 229</vt:lpstr>
      <vt:lpstr>Control 230</vt:lpstr>
      <vt:lpstr>Control 231</vt:lpstr>
      <vt:lpstr>Control 232</vt:lpstr>
      <vt:lpstr>Control 233</vt:lpstr>
      <vt:lpstr>Control 234</vt:lpstr>
      <vt:lpstr>Control 235</vt:lpstr>
      <vt:lpstr>Control 236</vt:lpstr>
      <vt:lpstr>Control 237</vt:lpstr>
      <vt:lpstr>Control 238</vt:lpstr>
      <vt:lpstr>Control 239</vt:lpstr>
      <vt:lpstr>Control 240</vt:lpstr>
      <vt:lpstr>Control 241</vt:lpstr>
      <vt:lpstr>Control 242</vt:lpstr>
      <vt:lpstr>Control 243</vt:lpstr>
      <vt:lpstr>Control 244</vt:lpstr>
      <vt:lpstr>Control 245</vt:lpstr>
      <vt:lpstr>Control 246</vt:lpstr>
      <vt:lpstr>Control 247</vt:lpstr>
      <vt:lpstr>Control 248</vt:lpstr>
      <vt:lpstr>Control 249</vt:lpstr>
      <vt:lpstr>Control 250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OConnell</dc:creator>
  <cp:lastModifiedBy>Mark OConnell</cp:lastModifiedBy>
  <cp:revision>22</cp:revision>
  <cp:lastPrinted>2020-04-06T00:17:47Z</cp:lastPrinted>
  <dcterms:created xsi:type="dcterms:W3CDTF">2020-03-22T20:11:50Z</dcterms:created>
  <dcterms:modified xsi:type="dcterms:W3CDTF">2020-04-07T10:41:04Z</dcterms:modified>
</cp:coreProperties>
</file>